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741" r:id="rId2"/>
  </p:sldIdLst>
  <p:sldSz cx="9144000" cy="6858000" type="screen4x3"/>
  <p:notesSz cx="6858000" cy="9144000"/>
  <p:defaultTextStyle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0000FF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smNativeData">
      <pr:smAppRevision xmlns:pr="pr" xmlns="" dt="1490162164" val="694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7" autoAdjust="0"/>
    <p:restoredTop sz="94869" autoAdjust="0"/>
  </p:normalViewPr>
  <p:slideViewPr>
    <p:cSldViewPr showGuides="1">
      <p:cViewPr>
        <p:scale>
          <a:sx n="100" d="100"/>
          <a:sy n="100" d="100"/>
        </p:scale>
        <p:origin x="-288" y="-114"/>
      </p:cViewPr>
      <p:guideLst>
        <p:guide orient="horz" pos="210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howGuides="1">
      <p:cViewPr>
        <p:scale>
          <a:sx n="81" d="100"/>
          <a:sy n="81" d="100"/>
        </p:scale>
        <p:origin x="284" y="23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AAAAAEgSAADTAgAAAAAAAA==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3" name="日期占位符 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AAAAAC4qAADTAgAAAAAAAA=="/>
              </a:ext>
            </a:extLst>
          </p:cNvSpPr>
          <p:nvPr>
            <p:ph type="dt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06DE-90D2-CAF0-9C27-66A548696A33}" type="datetime1">
              <a:rPr lang="zh-CN" altLang="en-US"/>
              <a:pPr algn="r">
                <a:defRPr lang="zh-CN" sz="1200"/>
              </a:pPr>
              <a:t>2018/2/11</a:t>
            </a:fld>
            <a:endParaRPr/>
          </a:p>
        </p:txBody>
      </p:sp>
      <p:sp>
        <p:nvSpPr>
          <p:cNvPr id="4" name="幻灯片图像占位符 3"/>
          <p:cNvSpPr>
            <a:spLocks noGrp="1" noRot="1" noChangeAspect="1" noChangeArrowheads="1"/>
            <a:extLst>
              <a:ext uri="smNativeData">
                <pr:smNativeData xmlns:pr="pr" xmlns="" val="SMDATA_12_9BHSWB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H9/fwAAAAADzMzMAMDA/wB/f38AAAAAAAAAAAAAAAAAAAAAAAAAAAAhAAAAGAAAABQAAABwCAAACAcAAMAhAAAEGgAAAAAAAA=="/>
              </a:ext>
            </a:extLst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zh-CN"/>
            </a:pPr>
            <a:endParaRPr/>
          </a:p>
        </p:txBody>
      </p:sp>
      <p:sp>
        <p:nvSpPr>
          <p:cNvPr id="5" name="备注占位符 4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4BAAAEhsAAPglAAA4MQAAAAAAAA==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单击此处编辑母版文本样式</a:t>
            </a:r>
          </a:p>
          <a:p>
            <a:pPr lvl="1">
              <a:defRPr lang="zh-CN"/>
            </a:pPr>
            <a:r>
              <a:t>第二级</a:t>
            </a:r>
          </a:p>
          <a:p>
            <a:pPr lvl="2">
              <a:defRPr lang="zh-CN"/>
            </a:pPr>
            <a:r>
              <a:t>第三级</a:t>
            </a:r>
          </a:p>
          <a:p>
            <a:pPr lvl="3">
              <a:defRPr lang="zh-CN"/>
            </a:pPr>
            <a:r>
              <a:t>第四级</a:t>
            </a:r>
          </a:p>
          <a:p>
            <a:pPr lvl="4">
              <a:defRPr lang="zh-CN"/>
            </a:pPr>
            <a:r>
              <a:t>第五级</a:t>
            </a:r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:pr="pr" xmlns="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bjUAAEgSAABAOAAAAAAAAA=="/>
              </a:ext>
            </a:extLst>
          </p:cNvSpPr>
          <p:nvPr>
            <p:ph type="ftr" sz="quarter" idx="4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:pr="pr" xmlns="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bjUAAC4qAABAOAAAAAAAAA=="/>
              </a:ext>
            </a:extLst>
          </p:cNvSpPr>
          <p:nvPr>
            <p:ph type="sldNum" sz="quarter" idx="5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22E7-A9D2-CAD4-9C27-5F816C696A0A}" type="slidenum">
              <a:rPr/>
              <a:pPr algn="r">
                <a:defRPr lang="zh-CN" sz="1200"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329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c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BAAAPg0AABY0AAChFQAAAAAAAA=="/>
              </a:ext>
            </a:extLst>
          </p:cNvSpPr>
          <p:nvPr>
            <p:ph type="ctrTitle"/>
          </p:nvPr>
        </p:nvSpPr>
        <p:spPr>
          <a:xfrm>
            <a:off x="717550" y="2152650"/>
            <a:ext cx="7749540" cy="136334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幻灯片副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A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jCAAA1hcAAKwvAADfIgAAAAAAAA=="/>
              </a:ext>
            </a:extLst>
          </p:cNvSpPr>
          <p:nvPr>
            <p:ph type="subTitle" idx="1"/>
          </p:nvPr>
        </p:nvSpPr>
        <p:spPr>
          <a:xfrm>
            <a:off x="1363345" y="3874770"/>
            <a:ext cx="6386195" cy="179387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3429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5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6858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35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0287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3716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g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D3F-71D2-CAAB-9C27-87FE13696AD2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g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sZwj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标题和两个栏目，左侧栏目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3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33D6-98D2-CAC5-9C27-6E907D696A3B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两个文本行，下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2318-56D2-CAD5-9C27-A0806D696AF5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标题和两个文本行，上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A0Q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3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C7+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CF3-BDD2-CA8A-9C27-4BDF32696A1E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vTxe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P5+/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CFJQAAAAAAAA=="/>
              </a:ext>
            </a:extLst>
          </p:cNvSpPr>
          <p:nvPr>
            <p:ph idx="1"/>
          </p:nvPr>
        </p:nvSpPr>
        <p:spPr>
          <a:xfrm>
            <a:off x="430530" y="1578610"/>
            <a:ext cx="82518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07B-35D2-CA86-9C27-C3D33E696A96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个栏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Bx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Nz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2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91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1C9-87D2-CAF7-9C27-71A24F696A24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R3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J5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97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B9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EE1-AFD2-CAA8-9C27-59FD10696A0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t/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CB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E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6DAD-E3D2-CA9B-9C27-15CE23696A40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3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eG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H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只显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2J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CFJQAAAAAAAA=="/>
              </a:ext>
            </a:extLst>
          </p:cNvSpPr>
          <p:nvPr>
            <p:ph/>
          </p:nvPr>
        </p:nvSpPr>
        <p:spPr>
          <a:xfrm>
            <a:off x="430530" y="287020"/>
            <a:ext cx="8251825" cy="581215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uM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401-4FD2-CAE2-9C27-B9B75A696AE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CO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yR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标题和两个文本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qT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qW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2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882-CCD2-CAFE-9C27-3AAB46696A6F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个内容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4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3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对象3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4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7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78A-C4D2-CAE1-9C27-32B459696A67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8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9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和两个栏目，右侧栏目具有分割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4D5-9BD2-CAA2-9C27-6DF71A696A3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 cstate="print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025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QEAAHA1AAC5CAAAAAAAAA=="/>
              </a:ext>
            </a:extLst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500" b="0" i="0" u="none" strike="noStrike" kern="1" spc="0" baseline="0">
                <a:solidFill>
                  <a:schemeClr val="tx2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5pPr>
          </a:lstStyle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400" b="0" i="0" u="none" strike="noStrike" kern="1" spc="0" baseline="0">
                <a:solidFill>
                  <a:schemeClr val="tx2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pPr>
            <a:r>
              <a:t>单击此处编辑母版标题样式</a:t>
            </a:r>
          </a:p>
        </p:txBody>
      </p:sp>
      <p:sp>
        <p:nvSpPr>
          <p:cNvPr id="3" name="文本占位符 1026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A=="/>
              </a:ext>
            </a:extLst>
          </p:cNvSpPr>
          <p:nvPr>
            <p:ph type="body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742950" marR="0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11430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6002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20574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单击此处编辑母版文本样式</a:t>
            </a:r>
          </a:p>
          <a:p>
            <a:pPr marL="742950" marR="0" lvl="1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第二级</a:t>
            </a:r>
          </a:p>
          <a:p>
            <a:pPr marL="1143000" marR="0" lvl="2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第三级</a:t>
            </a:r>
          </a:p>
          <a:p>
            <a:pPr marL="1600200" marR="0" lvl="3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第四级</a:t>
            </a:r>
          </a:p>
          <a:p>
            <a:pPr marL="2057400" marR="0" lvl="4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第五级</a:t>
            </a:r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fld id="{3F9F3465-2BD2-CAC2-9C27-DD977A696A8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 b="0" i="0" u="none" strike="noStrike" kern="1" spc="0" baseline="0">
                  <a:solidFill>
                    <a:schemeClr val="tx1"/>
                  </a:solidFill>
                  <a:effectLst/>
                  <a:latin typeface="Arial" pitchFamily="2" charset="0"/>
                  <a:ea typeface="宋体"/>
                  <a:cs typeface="Arial" pitchFamily="2" charset="0"/>
                </a:defRPr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4500" b="0" i="0" u="none" strike="noStrike" kern="1" spc="0" baseline="0">
          <a:solidFill>
            <a:schemeClr val="tx2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5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32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24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066790" y="5172075"/>
            <a:ext cx="3077210" cy="16865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noFill/>
              </a:ln>
            </a:endParaRPr>
          </a:p>
        </p:txBody>
      </p:sp>
      <p:sp>
        <p:nvSpPr>
          <p:cNvPr id="4" name="矩形 3"/>
          <p:cNvSpPr/>
          <p:nvPr/>
        </p:nvSpPr>
        <p:spPr>
          <a:xfrm>
            <a:off x="6066790" y="1202055"/>
            <a:ext cx="3077210" cy="397002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noFill/>
              </a:ln>
            </a:endParaRPr>
          </a:p>
        </p:txBody>
      </p:sp>
      <p:sp>
        <p:nvSpPr>
          <p:cNvPr id="6" name="矩形 5"/>
          <p:cNvSpPr/>
          <p:nvPr/>
        </p:nvSpPr>
        <p:spPr>
          <a:xfrm>
            <a:off x="6066790" y="1697355"/>
            <a:ext cx="3077210" cy="17862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noFill/>
              </a:ln>
            </a:endParaRPr>
          </a:p>
        </p:txBody>
      </p:sp>
      <p:pic>
        <p:nvPicPr>
          <p:cNvPr id="2" name="图片 1" descr="C:\Users\Administrator\Desktop\4W4A5370-.jpg4W4A5370-"/>
          <p:cNvPicPr>
            <a:picLocks noChangeAspect="1"/>
          </p:cNvPicPr>
          <p:nvPr/>
        </p:nvPicPr>
        <p:blipFill>
          <a:blip r:embed="rId2"/>
          <a:srcRect l="9945" r="8953"/>
          <a:stretch>
            <a:fillRect/>
          </a:stretch>
        </p:blipFill>
        <p:spPr>
          <a:xfrm>
            <a:off x="21590" y="-4445"/>
            <a:ext cx="6001385" cy="686689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022975" y="1202690"/>
            <a:ext cx="3030220" cy="3661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4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电烤箱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4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EHA-5112A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en-US" altLang="zh-CN" sz="1400" b="1" noProof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市场参考价：</a:t>
            </a:r>
            <a:r>
              <a:rPr kumimoji="0" lang="en-US" altLang="zh-CN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788.00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批发价</a:t>
            </a:r>
            <a:r>
              <a:rPr kumimoji="0" lang="zh-CN" altLang="en-US" sz="10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  <a:r>
              <a:rPr kumimoji="0" lang="en-US" altLang="zh-CN" sz="10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265.00</a:t>
            </a:r>
            <a:endParaRPr kumimoji="0" lang="en-US" altLang="zh-CN" sz="1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功率：1000W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容积：10L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产品尺寸：365×280×200mm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包装尺寸：440×370×280mm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装箱数：1台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包装方式：彩箱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操作方式：旋钮式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sz="10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 10升立方体内胆，专为1-2人使用设计，小巧精致，轻松烘焙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 1000W大功率，缩短烘烤时间，效率与美味兼得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3. 30分钟定时，0℃-230℃灵敏控温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4. 炉腔健康不沾涂层，下颌式接渣盘，方便清洁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5. 防烫把手，防爆耐热玻璃门，使用更安全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6. 防滑橡胶脚垫，不留刮痕，坚固耐用</a:t>
            </a:r>
          </a:p>
        </p:txBody>
      </p:sp>
      <p:pic>
        <p:nvPicPr>
          <p:cNvPr id="6149" name="Picture 5" descr="C:\Users\Administrator\Desktop\膳魔师 中英文LOGO- Genurand07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200" y="381000"/>
            <a:ext cx="1139825" cy="5540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 descr="C:\Users\Administrator\Desktop\EHA-5112A.pngEHA-5112A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388100" y="5267325"/>
            <a:ext cx="2580640" cy="168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58592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FFFFFF"/>
        </a:dk1>
        <a:lt1>
          <a:srgbClr val="000000"/>
        </a:lt1>
        <a:dk2>
          <a:srgbClr val="969696"/>
        </a:dk2>
        <a:lt2>
          <a:srgbClr val="000000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DEF6F1"/>
        </a:dk1>
        <a:lt1>
          <a:srgbClr val="000000"/>
        </a:lt1>
        <a:dk2>
          <a:srgbClr val="969696"/>
        </a:dk2>
        <a:lt2>
          <a:srgbClr val="000000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D9"/>
        </a:dk1>
        <a:lt1>
          <a:srgbClr val="000000"/>
        </a:lt1>
        <a:dk2>
          <a:srgbClr val="777777"/>
        </a:dk2>
        <a:lt2>
          <a:srgbClr val="000000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008080"/>
        </a:dk1>
        <a:lt1>
          <a:srgbClr val="FFFFFF"/>
        </a:lt1>
        <a:dk2>
          <a:srgbClr val="005A58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800000"/>
        </a:dk1>
        <a:lt1>
          <a:srgbClr val="FFFFFF"/>
        </a:lt1>
        <a:dk2>
          <a:srgbClr val="5C1F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000099"/>
        </a:dk1>
        <a:lt1>
          <a:srgbClr val="FFFFFF"/>
        </a:lt1>
        <a:dk2>
          <a:srgbClr val="0033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000000"/>
        </a:dk1>
        <a:lt1>
          <a:srgbClr val="FFFFFF"/>
        </a:lt1>
        <a:dk2>
          <a:srgbClr val="336699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686B5D"/>
        </a:dk1>
        <a:lt1>
          <a:srgbClr val="FFFFFF"/>
        </a:lt1>
        <a:dk2>
          <a:srgbClr val="777777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666699"/>
        </a:dk1>
        <a:lt1>
          <a:srgbClr val="FFFFFF"/>
        </a:lt1>
        <a:dk2>
          <a:srgbClr val="3E3E5C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523E26"/>
        </a:dk1>
        <a:lt1>
          <a:srgbClr val="FFFFFF"/>
        </a:lt1>
        <a:dk2>
          <a:srgbClr val="2D2015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5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E7E6E6"/>
        </a:dk2>
        <a:lt2>
          <a:srgbClr val="44546A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5006</TotalTime>
  <Words>84</Words>
  <Application>Microsoft Office PowerPoint</Application>
  <PresentationFormat>全屏显示(4:3)</PresentationFormat>
  <Paragraphs>20</Paragraphs>
  <Slides>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Presentation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crzhen</dc:creator>
  <cp:lastModifiedBy>yl</cp:lastModifiedBy>
  <cp:revision>875</cp:revision>
  <dcterms:created xsi:type="dcterms:W3CDTF">2016-12-01T07:26:00Z</dcterms:created>
  <dcterms:modified xsi:type="dcterms:W3CDTF">2018-02-11T03:27:08Z</dcterms:modified>
</cp:coreProperties>
</file>